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C01DE-6DEC-439B-86DC-112DD22EF9F7}" v="5" dt="2025-07-09T16:29:18.539"/>
    <p1510:client id="{97BCDFA4-6C30-1A20-4F60-F506BFB9C863}" v="58" dt="2025-07-09T16:32:37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Place </a:t>
            </a:r>
            <a:br>
              <a:rPr lang="en-GB"/>
            </a:br>
            <a:r>
              <a:rPr lang="en-GB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of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presentation</a:t>
            </a:r>
            <a:r>
              <a:rPr lang="nl-NL"/>
              <a:t> of max. 3 </a:t>
            </a:r>
            <a:r>
              <a:rPr lang="nl-NL" err="1"/>
              <a:t>lines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here |</a:t>
            </a:r>
            <a:br>
              <a:rPr lang="nl-NL"/>
            </a:br>
            <a:r>
              <a:rPr lang="nl-NL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Cacao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Coffee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Nuts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Spices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of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presentation</a:t>
            </a:r>
            <a:r>
              <a:rPr lang="nl-NL"/>
              <a:t> of max. 3 </a:t>
            </a:r>
            <a:r>
              <a:rPr lang="nl-NL" err="1"/>
              <a:t>lines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here |</a:t>
            </a:r>
            <a:br>
              <a:rPr lang="nl-NL"/>
            </a:br>
            <a:r>
              <a:rPr lang="nl-NL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</a:t>
            </a:r>
            <a:br>
              <a:rPr lang="en-GB"/>
            </a:br>
            <a:r>
              <a:rPr lang="en-GB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</a:t>
            </a:r>
            <a:br>
              <a:rPr lang="en-GB"/>
            </a:br>
            <a:r>
              <a:rPr lang="en-GB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here</a:t>
            </a:r>
            <a:endParaRPr lang="en-GB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</a:t>
            </a:r>
            <a:br>
              <a:rPr lang="en-GB"/>
            </a:br>
            <a:r>
              <a:rPr lang="en-GB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</a:t>
            </a:r>
            <a:br>
              <a:rPr lang="en-GB"/>
            </a:br>
            <a:r>
              <a:rPr lang="en-GB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Place </a:t>
            </a:r>
            <a:br>
              <a:rPr lang="en-GB"/>
            </a:br>
            <a:r>
              <a:rPr lang="en-GB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Cacao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Coffee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Nuts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Spices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here</a:t>
            </a:r>
            <a:endParaRPr lang="en-GB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6FAB343-8E87-F6DF-8857-E111334DEE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76" b="6276"/>
          <a:stretch/>
        </p:blipFill>
        <p:spPr>
          <a:xfrm>
            <a:off x="622207" y="1412710"/>
            <a:ext cx="1889217" cy="1814248"/>
          </a:xfrm>
        </p:spPr>
      </p:pic>
      <p:pic>
        <p:nvPicPr>
          <p:cNvPr id="35" name="Picture Placeholder 34" descr="A person and a child posing for a picture in a stadium&#10;&#10;AI-generated content may be incorrect.">
            <a:extLst>
              <a:ext uri="{FF2B5EF4-FFF2-40B4-BE49-F238E27FC236}">
                <a16:creationId xmlns:a16="http://schemas.microsoft.com/office/drawing/2014/main" id="{A5DC905F-EB2E-A5A4-4974-5F3E62E66AB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658" b="2658"/>
          <a:stretch>
            <a:fillRect/>
          </a:stretch>
        </p:blipFill>
        <p:spPr>
          <a:xfrm>
            <a:off x="6053009" y="4190323"/>
            <a:ext cx="2715434" cy="2487143"/>
          </a:xfrm>
        </p:spPr>
      </p:pic>
      <p:pic>
        <p:nvPicPr>
          <p:cNvPr id="37" name="Picture Placeholder 36" descr="A person in a red scarf and a white scarf on a street with people walking&#10;&#10;AI-generated content may be incorrect.">
            <a:extLst>
              <a:ext uri="{FF2B5EF4-FFF2-40B4-BE49-F238E27FC236}">
                <a16:creationId xmlns:a16="http://schemas.microsoft.com/office/drawing/2014/main" id="{BB5522A6-6849-91C4-5D1F-E9923872E9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>
          <a:xfrm>
            <a:off x="8985194" y="4190323"/>
            <a:ext cx="2853020" cy="2610527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6678"/>
            <a:ext cx="2752023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Country Head, </a:t>
            </a:r>
            <a:r>
              <a:rPr lang="en-US" sz="1200" b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 Nigeria 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13 years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err="1">
                <a:solidFill>
                  <a:srgbClr val="4A4A49"/>
                </a:solidFill>
                <a:latin typeface="Century Gothic" panose="020F0302020204030204"/>
              </a:rPr>
              <a:t>infosys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Looking for a new challenge, I stay because I have seen meaningful growth in and across my team members.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My Wife and Kids and my extended family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74923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Spending time with family, watching </a:t>
            </a:r>
            <a:r>
              <a:rPr lang="en-US" sz="1100" b="0">
                <a:solidFill>
                  <a:srgbClr val="4A4A49"/>
                </a:solidFill>
                <a:latin typeface="Century Gothic" panose="020F0302020204030204"/>
              </a:rPr>
              <a:t>&amp;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playing sports 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C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hapati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Most of Davido's songs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latin typeface="Century Gothic" panose="020F0302020204030204"/>
              </a:rPr>
              <a:t>Inderjit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>
                <a:solidFill>
                  <a:srgbClr val="FFFFFF"/>
                </a:solidFill>
                <a:latin typeface="Century Gothic" panose="020F0302020204030204"/>
              </a:rPr>
              <a:t>Singh 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FFFFF"/>
                </a:solidFill>
                <a:latin typeface="Century Gothic" panose="020F0302020204030204"/>
              </a:rPr>
              <a:t>Inder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>
                <a:solidFill>
                  <a:srgbClr val="FFFFFF"/>
                </a:solidFill>
                <a:latin typeface="Century Gothic" panose="020F0302020204030204"/>
              </a:rPr>
              <a:t>I once played badminton and sprained my leg but still got on the badminton court the next day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6d941a29-99fa-429a-8275-e12318b4b811"/>
    <ds:schemaRef ds:uri="dfb70dee-856e-4f2b-acb0-69cc78a19c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6d941a29-99fa-429a-8275-e12318b4b811"/>
    <ds:schemaRef ds:uri="dfb70dee-856e-4f2b-acb0-69cc78a19c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revision>2</cp:revision>
  <dcterms:created xsi:type="dcterms:W3CDTF">2022-11-27T12:58:00Z</dcterms:created>
  <dcterms:modified xsi:type="dcterms:W3CDTF">2025-07-11T09:39:24Z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